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E"/>
    <a:srgbClr val="C6C4C4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B82942-BB58-4447-9E88-0FAD47F04D53}" type="datetimeFigureOut">
              <a:rPr lang="en-CA" smtClean="0"/>
              <a:pPr/>
              <a:t>15/01/2012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2C4422-0C17-4565-AF72-9D56940D046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566_10_11_2007_2_03_17_PM_-_rob_gonsalves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214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8. Hatching Lines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rcRect r="22727" b="30303"/>
          <a:stretch>
            <a:fillRect/>
          </a:stretch>
        </p:blipFill>
        <p:spPr>
          <a:xfrm>
            <a:off x="899592" y="2852936"/>
            <a:ext cx="277230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9. Squiggly Lines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rcRect r="20914" b="57576"/>
          <a:stretch>
            <a:fillRect/>
          </a:stretch>
        </p:blipFill>
        <p:spPr>
          <a:xfrm>
            <a:off x="1331640" y="2924944"/>
            <a:ext cx="254291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10. Zig-Zag Lines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331236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790056"/>
          </a:xfrm>
        </p:spPr>
        <p:txBody>
          <a:bodyPr/>
          <a:lstStyle/>
          <a:p>
            <a:r>
              <a:rPr lang="en-CA" dirty="0" smtClean="0"/>
              <a:t>TOTAL Mark out of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/10</a:t>
            </a:r>
            <a:endParaRPr lang="en-CA" dirty="0"/>
          </a:p>
        </p:txBody>
      </p:sp>
      <p:pic>
        <p:nvPicPr>
          <p:cNvPr id="8" name="Picture Placeholder 7" descr="scan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15" r="152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Organic 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Geometric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Content Placeholder 7" descr="C:\Users\Megan\AppData\Local\Microsoft\Windows\Temporary Internet Files\Content.IE5\5HJCNR65\MC900439816[1]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" y="2491581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0" y="3933056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Organic 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Geometric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Content Placeholder 9" descr="C:\Users\Megan\AppData\Local\Microsoft\Windows\Temporary Internet Files\Content.IE5\4Y2WC5H0\MC900296318[1].wm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0324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572000" y="1844824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Organic 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Geometric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Content Placeholder 8" descr="C:\Users\Megan\AppData\Local\Microsoft\Windows\Temporary Internet Files\Content.IE5\4Y2WC5H0\MC900036398[1].wmf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259632" y="2276872"/>
            <a:ext cx="2813755" cy="26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644008" y="1844824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Organic 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Geometric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Content Placeholder 9" descr="C:\Users\Megan\AppData\Local\Microsoft\Windows\Temporary Internet Files\Content.IE5\4LJF9OCB\MC900232682[1].wm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7604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572000" y="3933056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Overlapping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Size Variation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Value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Content Placeholder 8" descr="C:\Program Files\Microsoft Office\MEDIA\CAGCAT10\j0297707.wm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572000" y="2852936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Overlapping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Size Variation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Value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44008" y="4869160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Content Placeholder 7" descr="C:\Users\Megan\AppData\Local\Microsoft\Windows\Temporary Internet Files\Content.IE5\SOC4M4RP\MC900048284[1].wm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28083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000" dirty="0" smtClean="0"/>
              <a:t>Exam Review</a:t>
            </a: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Let’s take up the results</a:t>
            </a:r>
            <a:r>
              <a:rPr lang="en-CA" dirty="0" smtClean="0"/>
              <a:t>:</a:t>
            </a:r>
          </a:p>
          <a:p>
            <a:r>
              <a:rPr lang="en-CA" smtClean="0"/>
              <a:t>AVI1OX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Overlapping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Size Variation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Value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44008" y="1916832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Content Placeholder 7" descr="C:\Users\Megan\AppData\Local\Microsoft\Windows\Temporary Internet Files\Content.IE5\SOC4M4RP\MC900413494[1].wmf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49636" y="2142268"/>
            <a:ext cx="3336202" cy="344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Matching: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Overlapping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Size Variation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Value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933056"/>
            <a:ext cx="2664296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Content Placeholder 7" descr="C:\Users\Megan\AppData\Local\Microsoft\Windows\Temporary Internet Files\Content.IE5\4Y2WC5H0\MC900355811[1].wmf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2267744" y="2204864"/>
            <a:ext cx="13210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560" y="2060848"/>
            <a:ext cx="3096344" cy="4320480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Total both matching sections </a:t>
            </a:r>
            <a:br>
              <a:rPr lang="en-CA" dirty="0" smtClean="0"/>
            </a:br>
            <a:r>
              <a:rPr lang="en-CA" dirty="0" smtClean="0"/>
              <a:t>  /8</a:t>
            </a:r>
            <a:endParaRPr lang="en-CA" dirty="0"/>
          </a:p>
        </p:txBody>
      </p:sp>
      <p:pic>
        <p:nvPicPr>
          <p:cNvPr id="8" name="Picture Placeholder 7" descr="photo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31" r="101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Draw a: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Cube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Megan\AppData\Local\Microsoft\Windows\Temporary Internet Files\Content.IE5\4LJF9OCB\MC90004841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55230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Draw a: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Sphere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Megan\AppData\Local\Microsoft\Windows\Temporary Internet Files\Content.IE5\SOC4M4RP\MC900048285[2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12988"/>
            <a:ext cx="3620268" cy="362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Drawing: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Draw a: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Pyramid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5" name="Picture 3" descr="C:\Users\Megan\AppData\Local\Microsoft\Windows\Temporary Internet Files\Content.IE5\4Y2WC5H0\MC910216342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4328"/>
          <a:stretch>
            <a:fillRect/>
          </a:stretch>
        </p:blipFill>
        <p:spPr bwMode="auto">
          <a:xfrm>
            <a:off x="251520" y="1772816"/>
            <a:ext cx="383987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Total the Drawings out of /6</a:t>
            </a:r>
            <a:endParaRPr lang="en-CA" dirty="0"/>
          </a:p>
        </p:txBody>
      </p:sp>
      <p:pic>
        <p:nvPicPr>
          <p:cNvPr id="8" name="Picture Placeholder 7" descr="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 b="14124"/>
          <a:stretch>
            <a:fillRect/>
          </a:stretch>
        </p:blipFill>
        <p:spPr>
          <a:xfrm>
            <a:off x="663682" y="1041002"/>
            <a:ext cx="4206240" cy="3972174"/>
          </a:xfr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5436096" y="4005064"/>
            <a:ext cx="3429000" cy="20574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Total the Page out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000" b="1" cap="all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/14</a:t>
            </a:r>
            <a:endParaRPr kumimoji="0" lang="en-CA" sz="3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1. What type of texture does an artist create using shading? 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Implied Texture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List an intermediate colour: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212976"/>
            <a:ext cx="7239000" cy="32403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Yellow-Orange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Blue-Violet</a:t>
            </a: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Red-Orange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Blue-Violet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Yellow-Green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Red-Violet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 What are the neutral colours?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Black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White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1. Interrupted Lines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rcRect r="-264" b="42424"/>
          <a:stretch>
            <a:fillRect/>
          </a:stretch>
        </p:blipFill>
        <p:spPr>
          <a:xfrm>
            <a:off x="1115616" y="2924944"/>
            <a:ext cx="259228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4. What are the primary colours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Yellow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Blue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5. What colour do you get when you mix Yellow and Blue together?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Green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6. What type of texture can we feel and touch?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Real</a:t>
            </a: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Texture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7. What are the secondary colours?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Violet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8. What are the warm colours?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Orange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9. What is the complimentary colour of Violet?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Yellow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10. What is the type of shape found in nature?	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Organic Shape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11. The cool colours are: Violet, Blue and _______?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Green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12. What is the type of shape that is man made?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Geometric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13. When you add Black to a colour you are creating a _______?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Shade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Thick Line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628" y="2924944"/>
            <a:ext cx="23762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Fill in the Blank: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CA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14. When you add White to a colour you are creating a ________?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9552" y="3933056"/>
            <a:ext cx="7239000" cy="2107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sz="3600" noProof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Tint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798168"/>
          </a:xfrm>
        </p:spPr>
        <p:txBody>
          <a:bodyPr>
            <a:normAutofit/>
          </a:bodyPr>
          <a:lstStyle/>
          <a:p>
            <a:r>
              <a:rPr lang="en-CA" dirty="0" smtClean="0"/>
              <a:t>Total up your marks</a:t>
            </a:r>
            <a:br>
              <a:rPr lang="en-CA" dirty="0" smtClean="0"/>
            </a:br>
            <a:r>
              <a:rPr lang="en-CA" dirty="0" smtClean="0"/>
              <a:t>Each is worth one mark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Out of</a:t>
            </a:r>
            <a:br>
              <a:rPr lang="en-CA" dirty="0" smtClean="0"/>
            </a:br>
            <a:r>
              <a:rPr lang="en-CA" dirty="0" smtClean="0"/>
              <a:t> /22</a:t>
            </a:r>
            <a:endParaRPr lang="en-CA" dirty="0"/>
          </a:p>
        </p:txBody>
      </p:sp>
      <p:pic>
        <p:nvPicPr>
          <p:cNvPr id="7" name="Picture Placeholder 6" descr="0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32" t="8814" r="7083" b="9013"/>
          <a:stretch>
            <a:fillRect/>
          </a:stretch>
        </p:blipFill>
        <p:spPr>
          <a:xfrm>
            <a:off x="611560" y="1268760"/>
            <a:ext cx="4248472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Value Scale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139135" cy="161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27"/>
                <a:gridCol w="1427827"/>
                <a:gridCol w="1427827"/>
                <a:gridCol w="1427827"/>
                <a:gridCol w="1427827"/>
              </a:tblGrid>
              <a:tr h="16127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8E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3568" y="3645024"/>
            <a:ext cx="7015680" cy="2481139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Fill in the value scale by shading or hatching.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/5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632848" cy="1143000"/>
          </a:xfrm>
        </p:spPr>
        <p:txBody>
          <a:bodyPr>
            <a:normAutofit/>
          </a:bodyPr>
          <a:lstStyle/>
          <a:p>
            <a:pPr algn="ctr"/>
            <a:r>
              <a:rPr lang="en-CA" sz="3300" dirty="0" smtClean="0"/>
              <a:t>Draw </a:t>
            </a:r>
            <a:r>
              <a:rPr lang="en-CA" sz="3300" dirty="0" smtClean="0"/>
              <a:t>one of the </a:t>
            </a:r>
            <a:r>
              <a:rPr lang="en-CA" sz="3300" dirty="0" smtClean="0"/>
              <a:t>following       </a:t>
            </a:r>
            <a:r>
              <a:rPr lang="en-CA" sz="3300" dirty="0" smtClean="0"/>
              <a:t>/9</a:t>
            </a:r>
            <a:endParaRPr lang="en-CA" sz="3300" dirty="0"/>
          </a:p>
        </p:txBody>
      </p:sp>
      <p:pic>
        <p:nvPicPr>
          <p:cNvPr id="11" name="Content Placeholder 10" descr="oranges-vitamin-c-l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312368" cy="2592288"/>
          </a:xfrm>
        </p:spPr>
      </p:pic>
      <p:pic>
        <p:nvPicPr>
          <p:cNvPr id="12" name="Content Placeholder 11" descr="Fis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700808"/>
            <a:ext cx="3521075" cy="2640806"/>
          </a:xfrm>
        </p:spPr>
      </p:pic>
      <p:pic>
        <p:nvPicPr>
          <p:cNvPr id="13" name="Picture 12" descr="dinosa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697760"/>
            <a:ext cx="28803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 S-Shaped Lines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226057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4. Spiral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30243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5. Cross-Hatching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316281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6. Horizontal Lines</a:t>
            </a: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A) Matching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J)</a:t>
            </a:r>
          </a:p>
          <a:p>
            <a:pPr algn="ctr"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C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7. Vertical Lines</a:t>
            </a:r>
            <a:endParaRPr lang="en-CA" dirty="0"/>
          </a:p>
        </p:txBody>
      </p:sp>
      <p:pic>
        <p:nvPicPr>
          <p:cNvPr id="6" name="Picture 5" descr="Interupted.gif"/>
          <p:cNvPicPr/>
          <p:nvPr/>
        </p:nvPicPr>
        <p:blipFill>
          <a:blip r:embed="rId2" cstate="print"/>
          <a:srcRect r="39394" b="35714"/>
          <a:stretch>
            <a:fillRect/>
          </a:stretch>
        </p:blipFill>
        <p:spPr>
          <a:xfrm>
            <a:off x="683568" y="2996952"/>
            <a:ext cx="316835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6">
      <a:dk1>
        <a:sysClr val="windowText" lastClr="000000"/>
      </a:dk1>
      <a:lt1>
        <a:srgbClr val="000000"/>
      </a:lt1>
      <a:dk2>
        <a:srgbClr val="6ADAFA"/>
      </a:dk2>
      <a:lt2>
        <a:srgbClr val="FFF98D"/>
      </a:lt2>
      <a:accent1>
        <a:srgbClr val="0F6FC6"/>
      </a:accent1>
      <a:accent2>
        <a:srgbClr val="FFF654"/>
      </a:accent2>
      <a:accent3>
        <a:srgbClr val="0BD0D9"/>
      </a:accent3>
      <a:accent4>
        <a:srgbClr val="31B927"/>
      </a:accent4>
      <a:accent5>
        <a:srgbClr val="7CCA62"/>
      </a:accent5>
      <a:accent6>
        <a:srgbClr val="A5C249"/>
      </a:accent6>
      <a:hlink>
        <a:srgbClr val="7030A0"/>
      </a:hlink>
      <a:folHlink>
        <a:srgbClr val="E86FF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</TotalTime>
  <Words>453</Words>
  <Application>Microsoft Office PowerPoint</Application>
  <PresentationFormat>On-screen Show (4:3)</PresentationFormat>
  <Paragraphs>244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Opulent</vt:lpstr>
      <vt:lpstr>Slide 1</vt:lpstr>
      <vt:lpstr>Exam Review</vt:lpstr>
      <vt:lpstr>A) Matching</vt:lpstr>
      <vt:lpstr>A) Matching</vt:lpstr>
      <vt:lpstr>A) Matching</vt:lpstr>
      <vt:lpstr>A) Matching</vt:lpstr>
      <vt:lpstr>A) Matching</vt:lpstr>
      <vt:lpstr>A) Matching</vt:lpstr>
      <vt:lpstr>A) Matching</vt:lpstr>
      <vt:lpstr>A) Matching</vt:lpstr>
      <vt:lpstr>A) Matching</vt:lpstr>
      <vt:lpstr>A) Matching</vt:lpstr>
      <vt:lpstr>TOTAL Mark out of   /10</vt:lpstr>
      <vt:lpstr>Matching: </vt:lpstr>
      <vt:lpstr>Matching: </vt:lpstr>
      <vt:lpstr>Matching: </vt:lpstr>
      <vt:lpstr>Matching: </vt:lpstr>
      <vt:lpstr>Matching: </vt:lpstr>
      <vt:lpstr>Matching: </vt:lpstr>
      <vt:lpstr>Matching: </vt:lpstr>
      <vt:lpstr>Matching: </vt:lpstr>
      <vt:lpstr>Total both matching sections    /8</vt:lpstr>
      <vt:lpstr>Drawing: </vt:lpstr>
      <vt:lpstr>Drawing: </vt:lpstr>
      <vt:lpstr>Drawing: </vt:lpstr>
      <vt:lpstr>Total the Drawings out of /6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Fill in the Blank: </vt:lpstr>
      <vt:lpstr>Total up your marks Each is worth one mark   Out of  /22</vt:lpstr>
      <vt:lpstr>Value Scale</vt:lpstr>
      <vt:lpstr>Draw one of the following       /9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Simon-Beaudoin</dc:creator>
  <cp:lastModifiedBy>Megan Simon-Beaudoin</cp:lastModifiedBy>
  <cp:revision>8</cp:revision>
  <dcterms:created xsi:type="dcterms:W3CDTF">2012-01-15T13:37:16Z</dcterms:created>
  <dcterms:modified xsi:type="dcterms:W3CDTF">2012-01-15T18:22:42Z</dcterms:modified>
</cp:coreProperties>
</file>